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385" r:id="rId2"/>
    <p:sldId id="408" r:id="rId3"/>
    <p:sldId id="410" r:id="rId4"/>
    <p:sldId id="411" r:id="rId5"/>
    <p:sldId id="412" r:id="rId6"/>
    <p:sldId id="413" r:id="rId7"/>
    <p:sldId id="414" r:id="rId8"/>
    <p:sldId id="304" r:id="rId9"/>
    <p:sldId id="305" r:id="rId10"/>
    <p:sldId id="381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5" r:id="rId19"/>
    <p:sldId id="342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94660"/>
  </p:normalViewPr>
  <p:slideViewPr>
    <p:cSldViewPr>
      <p:cViewPr varScale="1">
        <p:scale>
          <a:sx n="61" d="100"/>
          <a:sy n="61" d="100"/>
        </p:scale>
        <p:origin x="-77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22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22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22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g5ejLGEnZ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C_RumaML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" y="0"/>
            <a:ext cx="9144000" cy="762000"/>
          </a:xfrm>
        </p:spPr>
        <p:txBody>
          <a:bodyPr bIns="91440"/>
          <a:lstStyle/>
          <a:p>
            <a:r>
              <a:rPr lang="en-US" sz="4400" dirty="0" smtClean="0"/>
              <a:t>Patrick - A Missionary to Ireland</a:t>
            </a:r>
            <a:endParaRPr lang="en-US" sz="4400" dirty="0"/>
          </a:p>
        </p:txBody>
      </p:sp>
      <p:pic>
        <p:nvPicPr>
          <p:cNvPr id="1026" name="Picture 2" descr="C:\Users\Therese\Desktop\patrick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827"/>
            <a:ext cx="9127299" cy="60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77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p=10222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p=10222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p=10222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67200"/>
          </a:xfrm>
        </p:spPr>
        <p:txBody>
          <a:bodyPr/>
          <a:lstStyle/>
          <a:p>
            <a:r>
              <a:rPr lang="en-US" sz="2800" dirty="0" smtClean="0"/>
              <a:t>Next Slide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Video</a:t>
            </a:r>
            <a:r>
              <a:rPr lang="en-US" sz="2800" dirty="0" smtClean="0"/>
              <a:t>: Story of the Missionary to </a:t>
            </a:r>
            <a:r>
              <a:rPr lang="en-US" sz="2800" dirty="0" smtClean="0"/>
              <a:t>Ireland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Download Here: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www.youtube.com/watch?v=fg5ejLGEnZk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142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bad thing happened to Patrick when he was a little boy?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Does this remind us of Joseph in the Bible?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Tell me about the Pagan religion?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did Patrick do when he felt lonely?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Who did he pray to?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 what way might being kidnapped and sold as a slave have been good for Patrick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Can God turn bad events into good things for us?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did the hungry sailors ask Patrick to do?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Why did they ask him </a:t>
            </a:r>
            <a:r>
              <a:rPr lang="en-US" dirty="0" err="1"/>
              <a:t>ti</a:t>
            </a:r>
            <a:r>
              <a:rPr lang="en-US" dirty="0"/>
              <a:t> pray?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Whom did they thank for their meal?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did Patrick dream about Ireland?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Where did Patrick go?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Why did he go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9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is God like a shamrock?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did the people of Ireland do when they heard </a:t>
            </a:r>
            <a:r>
              <a:rPr lang="en-US" dirty="0" smtClean="0"/>
              <a:t>Patrick</a:t>
            </a:r>
            <a:r>
              <a:rPr lang="en-US" dirty="0"/>
              <a:t> </a:t>
            </a:r>
            <a:r>
              <a:rPr lang="en-US" dirty="0" smtClean="0"/>
              <a:t>preaching and </a:t>
            </a:r>
            <a:r>
              <a:rPr lang="en-US" dirty="0"/>
              <a:t>teaching?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What two things did Patrick love?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221" y="-757990"/>
            <a:ext cx="9144000" cy="6015789"/>
          </a:xfrm>
        </p:spPr>
        <p:txBody>
          <a:bodyPr/>
          <a:lstStyle/>
          <a:p>
            <a:r>
              <a:rPr lang="en-US" sz="2400" dirty="0" smtClean="0"/>
              <a:t>Next slide </a:t>
            </a:r>
            <a:r>
              <a:rPr lang="en-US" sz="2400" dirty="0" smtClean="0">
                <a:sym typeface="Wingdings" pitchFamily="2" charset="2"/>
              </a:rPr>
              <a:t> Shamrock Craft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Download Here:</a:t>
            </a: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www.youtube.com/watch?v=uC_RumaML10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Shamrock </a:t>
            </a:r>
            <a:r>
              <a:rPr lang="en-US" sz="2400" dirty="0" smtClean="0"/>
              <a:t>Craft – Three in one and all three are hearts (love)</a:t>
            </a:r>
            <a:br>
              <a:rPr lang="en-US" sz="2400" dirty="0" smtClean="0"/>
            </a:br>
            <a:r>
              <a:rPr lang="en-US" sz="2400" dirty="0" smtClean="0"/>
              <a:t>Write on the clover leaves: The Father loves us, the Son loves us, the Holy Spirit loves 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6887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933</Words>
  <Application>Microsoft Office PowerPoint</Application>
  <PresentationFormat>On-screen Show (4:3)</PresentationFormat>
  <Paragraphs>99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Refined</vt:lpstr>
      <vt:lpstr>Patrick - A Missionary to Ireland</vt:lpstr>
      <vt:lpstr>PowerPoint Presentation</vt:lpstr>
      <vt:lpstr>Next Slide  Video: Story of the Missionary to Ireland  Download Here: http://www.youtube.com/watch?v=fg5ejLGEnZk </vt:lpstr>
      <vt:lpstr>Discussion Questions</vt:lpstr>
      <vt:lpstr>Discussion Questions</vt:lpstr>
      <vt:lpstr>Discussion Questions</vt:lpstr>
      <vt:lpstr>Next slide  Shamrock Craft Download Here: http://www.youtube.com/watch?v=uC_RumaML10    Shamrock Craft – Three in one and all three are hearts (love) Write on the clover leaves: The Father loves us, the Son loves us, the Holy Spirit loves us.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95</cp:revision>
  <dcterms:created xsi:type="dcterms:W3CDTF">2012-08-28T02:53:07Z</dcterms:created>
  <dcterms:modified xsi:type="dcterms:W3CDTF">2013-03-19T04:23:40Z</dcterms:modified>
</cp:coreProperties>
</file>